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77" r:id="rId6"/>
    <p:sldId id="264" r:id="rId7"/>
    <p:sldId id="265" r:id="rId8"/>
    <p:sldId id="26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FBFA050-3013-4473-BD4B-A623E0C0DF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647602A-01C5-4EEE-9177-BD3E7A06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szmajsv.edu.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rkov.oszmajsv.edu.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tina.zarkov/videos/3083891411674942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natalijadikovic.weebly.com/10581077109310851080109510821072-10891088107710761089109010741072-1091-10871086111310861087108810801074108810771076108510861112-1087108810861080107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cicakslavka/tehnicka-sredstva-u-poljoprivredi-masin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DC0A-0666-428F-865A-510644FBD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-УЧИОНИЦА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1C633-161F-4CF0-84C3-ECCABB13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4025644"/>
            <a:ext cx="2386584" cy="2743904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6EDEC5-9E72-4009-8136-568B6083B68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2046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Ош</a:t>
            </a:r>
            <a:r>
              <a:rPr lang="sr-Cyrl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„</a:t>
            </a:r>
            <a:r>
              <a:rPr lang="sr-Cyrl-R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јован</a:t>
            </a:r>
            <a:r>
              <a:rPr lang="sr-Cyrl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sr-Cyrl-R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јовановић</a:t>
            </a:r>
            <a:r>
              <a:rPr lang="sr-Cyrl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змај“</a:t>
            </a:r>
          </a:p>
          <a:p>
            <a:r>
              <a:rPr lang="sr-Cyrl-R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свилајнац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45B59E-8BFD-44DC-9103-9D75C2F3E774}"/>
              </a:ext>
            </a:extLst>
          </p:cNvPr>
          <p:cNvSpPr txBox="1">
            <a:spLocks/>
          </p:cNvSpPr>
          <p:nvPr/>
        </p:nvSpPr>
        <p:spPr>
          <a:xfrm>
            <a:off x="2514600" y="3905712"/>
            <a:ext cx="9677400" cy="2863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 техника и технологија</a:t>
            </a:r>
          </a:p>
          <a:p>
            <a:pPr algn="l"/>
            <a:endParaRPr lang="sr-Cyrl-R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r-Cyrl-R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Предметни наставник: </a:t>
            </a:r>
            <a:r>
              <a:rPr lang="sr-Cyrl-R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иван</a:t>
            </a:r>
            <a:r>
              <a:rPr lang="sr-Cyrl-R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r-Cyrl-R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Зарков</a:t>
            </a:r>
            <a:endParaRPr lang="sr-Cyrl-R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1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cover/>
      </p:transition>
    </mc:Choice>
    <mc:Fallback xmlns="">
      <p:transition spd="slow" advTm="10000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C3BB-A78B-4F80-B103-12C90AFD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448"/>
            <a:ext cx="12192000" cy="1783080"/>
          </a:xfrm>
        </p:spPr>
        <p:txBody>
          <a:bodyPr>
            <a:normAutofit fontScale="90000"/>
          </a:bodyPr>
          <a:lstStyle/>
          <a:p>
            <a:pPr algn="ctr"/>
            <a:b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  <a:b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презентацију припремили:</a:t>
            </a:r>
            <a:br>
              <a:rPr lang="sr-Cyrl-R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A884E1-BA1B-4F27-88D6-9BC9ADDD7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448306"/>
            <a:ext cx="2557272" cy="343128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3C7B7-2460-4130-98A9-18F9618F0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265426"/>
            <a:ext cx="2769781" cy="3513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F2E3B-AF1A-4F6A-8F15-45ED445B1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5816823"/>
            <a:ext cx="12192000" cy="5781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2E626-EADE-4B11-9926-77ADCB6DA273}"/>
              </a:ext>
            </a:extLst>
          </p:cNvPr>
          <p:cNvSpPr txBox="1">
            <a:spLocks/>
          </p:cNvSpPr>
          <p:nvPr/>
        </p:nvSpPr>
        <p:spPr>
          <a:xfrm>
            <a:off x="3337560" y="3020425"/>
            <a:ext cx="4873752" cy="1783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lang="sr-Latn-R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r-Cyrl-R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настава - април </a:t>
            </a:r>
            <a:r>
              <a:rPr lang="sr-Cyrl-RS" sz="4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2020.</a:t>
            </a:r>
            <a:br>
              <a:rPr lang="sr-Cyrl-R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61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0">
        <p:wipe/>
      </p:transition>
    </mc:Choice>
    <mc:Fallback>
      <p:transition spd="slow" advTm="20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E04C-DF1C-4635-BA07-1C46A35D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2AC2CC-1F31-449E-9E18-E5685EEA1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86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cover/>
      </p:transition>
    </mc:Choice>
    <mc:Fallback xmlns="">
      <p:transition spd="slow" advTm="10000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2BFE-9D0F-41CA-BA35-47A163B3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006AC6-7D7D-4F0B-8C05-2A676D007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75119"/>
          </a:xfrm>
        </p:spPr>
      </p:pic>
    </p:spTree>
    <p:extLst>
      <p:ext uri="{BB962C8B-B14F-4D97-AF65-F5344CB8AC3E}">
        <p14:creationId xmlns:p14="http://schemas.microsoft.com/office/powerpoint/2010/main" val="31881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cover/>
      </p:transition>
    </mc:Choice>
    <mc:Fallback xmlns="">
      <p:transition spd="slow" advTm="10000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53BE-E511-4E87-AEC3-F19124FF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E8D4C-21E0-4BD5-84F5-6612870A1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FB84-D85F-4014-9A39-041CE242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639368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Уводни део часа: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D3F8C6-E8E8-4FDE-B678-B957A27A2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3544"/>
            <a:ext cx="12192000" cy="59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cover/>
      </p:transition>
    </mc:Choice>
    <mc:Fallback xmlns="">
      <p:transition spd="slow" advTm="10000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4CCC-B6E9-45BC-A930-348382F2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429056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део часа:  </a:t>
            </a:r>
            <a:r>
              <a:rPr lang="sr-Cyrl-R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техничка средства у </a:t>
            </a:r>
            <a:r>
              <a:rPr lang="sr-Cyrl-R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пољпривреди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EB5B95-A5F9-4407-9069-26DF23A71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22960"/>
            <a:ext cx="12192000" cy="6035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D4275D-FC9C-437E-8826-D160A2545C03}"/>
              </a:ext>
            </a:extLst>
          </p:cNvPr>
          <p:cNvSpPr/>
          <p:nvPr/>
        </p:nvSpPr>
        <p:spPr>
          <a:xfrm>
            <a:off x="7635240" y="5788152"/>
            <a:ext cx="4041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cap="all" dirty="0">
                <a:solidFill>
                  <a:srgbClr val="099B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техничка средства у </a:t>
            </a:r>
            <a:r>
              <a:rPr lang="sr-Cyrl-RS" sz="1600" b="1" cap="all" dirty="0" err="1">
                <a:solidFill>
                  <a:srgbClr val="099B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пољпривреди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4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0000">
        <p:pull/>
      </p:transition>
    </mc:Choice>
    <mc:Fallback xmlns="">
      <p:transition spd="slow" advTm="40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02EE-E342-4AE2-BFDA-117D9574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6"/>
            <a:ext cx="10986999" cy="466344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Завршни део часа: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01A8D-926E-4E34-B1DF-7C89728F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D444B-8A93-4BDE-A261-AC762722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808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cover/>
      </p:transition>
    </mc:Choice>
    <mc:Fallback xmlns="">
      <p:transition spd="slow" advTm="10000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3F19-2026-4F54-87C2-F863D4E0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032"/>
            <a:ext cx="10986999" cy="758952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 ученика у е - </a:t>
            </a:r>
            <a:r>
              <a:rPr lang="sr-Cyrl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учиницу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668B6-963A-44C9-8F3E-2EEFDB8C2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44"/>
            <a:ext cx="12191999" cy="6007607"/>
          </a:xfrm>
        </p:spPr>
      </p:pic>
    </p:spTree>
    <p:extLst>
      <p:ext uri="{BB962C8B-B14F-4D97-AF65-F5344CB8AC3E}">
        <p14:creationId xmlns:p14="http://schemas.microsoft.com/office/powerpoint/2010/main" val="37718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cover/>
      </p:transition>
    </mc:Choice>
    <mc:Fallback xmlns="">
      <p:transition spd="slow" advTm="10000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9D60-C166-488C-9E7F-30AAB1DA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F223E-BBAF-4B9A-A889-8EB1D84A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501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cover/>
      </p:transition>
    </mc:Choice>
    <mc:Fallback xmlns="">
      <p:transition spd="slow" advTm="10000">
        <p:cov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246</TotalTime>
  <Words>63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E -УЧИОНИЦА</vt:lpstr>
      <vt:lpstr>PowerPoint Presentation</vt:lpstr>
      <vt:lpstr>PowerPoint Presentation</vt:lpstr>
      <vt:lpstr>PowerPoint Presentation</vt:lpstr>
      <vt:lpstr>Уводни део часа:</vt:lpstr>
      <vt:lpstr>Главни део часа:  техничка средства у пољпривреди</vt:lpstr>
      <vt:lpstr>Завршни део часа:</vt:lpstr>
      <vt:lpstr>Приступ ученика у е - учиницу</vt:lpstr>
      <vt:lpstr>PowerPoint Presentation</vt:lpstr>
      <vt:lpstr> Хвала на пажњи презентацију припремили: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Моја прва презентација</dc:title>
  <dc:creator>ivan</dc:creator>
  <cp:lastModifiedBy>ivan</cp:lastModifiedBy>
  <cp:revision>30</cp:revision>
  <dcterms:created xsi:type="dcterms:W3CDTF">2020-04-01T16:02:56Z</dcterms:created>
  <dcterms:modified xsi:type="dcterms:W3CDTF">2020-04-27T06:47:59Z</dcterms:modified>
</cp:coreProperties>
</file>